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"/>
      <p:regular r:id="rId15"/>
    </p:embeddedFont>
    <p:embeddedFont>
      <p:font typeface="Spline Sans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798201"/>
            <a:ext cx="7415927" cy="189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Modos de Operación de Port-Channel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864037" y="4061103"/>
            <a:ext cx="7415927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 modos de operación de Port-Channel son fundamentales para comprender cómo se comporta y se configura este potente mecanismo de agregación de enlaces en entornos de redes empresariales. Exploraremos los diferentes modos disponibles y cómo pueden optimizarse para obtener un rendimiento y redundancia óptimos.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9760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Introducción a las Tecnologías de Redes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8171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56891" y="2930247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817138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Evolución de las Redes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3651052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Las redes han evolucionado rápidamente, abarcando una amplia gama de tecnologías y protocolos.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8171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8082" y="2930247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8171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Conceptos Clave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3308152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Dominamos los principios fundamentales de conmutación, enrutamiento, seguridad y virtualización de redes.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615076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1769" y="6263878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615076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Aplicaciones Críticas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64178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Conocemos las aplicaciones empresariales clave que dependen de una infraestructura de red confiable.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801897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de Port-Channel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325826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Agrupación de Interfaces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proceso de agrupar múltiples interfaces físicas en un solo canal lógico.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67733"/>
            <a:ext cx="345257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Protocolos de Negociación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Cómo LACP y PAgP permiten que los dispositivos coordinen la formación de Port-Channel.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67733"/>
            <a:ext cx="379416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Parámetros de Configuración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Detalles importantes a considerar, como la velocidad, el modo de carga, y la redundancia.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688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1277" y="3171468"/>
            <a:ext cx="6486287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Distribución de Carga y Failover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91277" y="5613559"/>
            <a:ext cx="13247846" cy="22860"/>
          </a:xfrm>
          <a:prstGeom prst="roundRect">
            <a:avLst>
              <a:gd name="adj" fmla="val 12960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942398" y="4922282"/>
            <a:ext cx="22860" cy="691277"/>
          </a:xfrm>
          <a:prstGeom prst="roundRect">
            <a:avLst>
              <a:gd name="adj" fmla="val 1296000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3731657" y="5391388"/>
            <a:ext cx="444341" cy="444341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96797" y="5481876"/>
            <a:ext cx="113943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2574488" y="4016216"/>
            <a:ext cx="2758797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Algoritmos de Distribución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888683" y="4408884"/>
            <a:ext cx="6130409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Cómo se decide qué enlaces utilizan los diferentes flujos de tráfico.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303651" y="5613559"/>
            <a:ext cx="22860" cy="691277"/>
          </a:xfrm>
          <a:prstGeom prst="roundRect">
            <a:avLst>
              <a:gd name="adj" fmla="val 1296000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7092910" y="5391388"/>
            <a:ext cx="444341" cy="444341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41857" y="5481876"/>
            <a:ext cx="146447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6078022" y="6502241"/>
            <a:ext cx="2474119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Mecanismos de Failover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249936" y="6894909"/>
            <a:ext cx="6130409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Cómo el sistema se recupera de fallas de enlace para mantener la conectividad.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0665023" y="4922282"/>
            <a:ext cx="22860" cy="691277"/>
          </a:xfrm>
          <a:prstGeom prst="roundRect">
            <a:avLst>
              <a:gd name="adj" fmla="val 1296000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54283" y="5391388"/>
            <a:ext cx="444341" cy="444341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99301" y="5481876"/>
            <a:ext cx="154186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9464873" y="4016216"/>
            <a:ext cx="2423160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Monitorización y Ajuste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7611308" y="4408884"/>
            <a:ext cx="6130409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Cómo supervisar y optimizar el rendimiento de la distribución de carga.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813" y="812125"/>
            <a:ext cx="5996107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Ventajas de Port-Channel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90813" y="1778556"/>
            <a:ext cx="3668316" cy="2706529"/>
          </a:xfrm>
          <a:prstGeom prst="roundRect">
            <a:avLst>
              <a:gd name="adj" fmla="val 12523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39535" y="2027277"/>
            <a:ext cx="3170872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Aumento de Ancho de Banda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39535" y="2790468"/>
            <a:ext cx="3170872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Combinar varios enlaces físicos en un solo canal lógico otorga mayor capacidad de ancho de banda.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4990" y="1778556"/>
            <a:ext cx="3668316" cy="2706529"/>
          </a:xfrm>
          <a:prstGeom prst="roundRect">
            <a:avLst>
              <a:gd name="adj" fmla="val 12523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3712" y="2027277"/>
            <a:ext cx="3170872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Redundancia y Tolerancia a Fallas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933712" y="2790468"/>
            <a:ext cx="3170872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 sistema se recupera automáticamente si ocurre una falla en uno de los enlaces físicos.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0813" y="4710946"/>
            <a:ext cx="3668316" cy="2706529"/>
          </a:xfrm>
          <a:prstGeom prst="roundRect">
            <a:avLst>
              <a:gd name="adj" fmla="val 12523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9535" y="4959668"/>
            <a:ext cx="3170872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Simplificación de la Administración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039535" y="5722858"/>
            <a:ext cx="3170872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 solo canal lógico es más sencillo de configurar y monitorizar que múltiples enlaces.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4990" y="4710946"/>
            <a:ext cx="3668316" cy="2706529"/>
          </a:xfrm>
          <a:prstGeom prst="roundRect">
            <a:avLst>
              <a:gd name="adj" fmla="val 12523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33712" y="4959668"/>
            <a:ext cx="275653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Escalabilidad Mejorada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4933712" y="5409009"/>
            <a:ext cx="3170872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Permite aumentar fácilmente la capacidad de la red a medida que crecen los requisitos.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227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40" y="2712006"/>
            <a:ext cx="5128736" cy="493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Desafíos y Consideraciones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40" y="3472577"/>
            <a:ext cx="889040" cy="142255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78079" y="3650337"/>
            <a:ext cx="2879527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Compatibilidad de Dispositivos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1778079" y="4004072"/>
            <a:ext cx="1222998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Asegurar que todos los equipos de la red soporten correctamente la tecnología Port-Channel.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40" y="4895136"/>
            <a:ext cx="889040" cy="14225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78079" y="5072896"/>
            <a:ext cx="2309098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Configuración Adecuada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1778079" y="5426631"/>
            <a:ext cx="1222998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Establecer los parámetros correctos para evitar problemas de rendimiento o estabilidad.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40" y="6317694"/>
            <a:ext cx="889040" cy="14225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78079" y="6495455"/>
            <a:ext cx="2118955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Solución de Problemas</a:t>
            </a:r>
            <a:endParaRPr lang="en-US" sz="1550" dirty="0"/>
          </a:p>
        </p:txBody>
      </p:sp>
      <p:sp>
        <p:nvSpPr>
          <p:cNvPr id="12" name="Text 6"/>
          <p:cNvSpPr/>
          <p:nvPr/>
        </p:nvSpPr>
        <p:spPr>
          <a:xfrm>
            <a:off x="1778079" y="6849189"/>
            <a:ext cx="1222998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Disponer de herramientas y procesos para identificar y resolver problemas de forma eficaz.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368385"/>
            <a:ext cx="648664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Implementación Práctica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424470"/>
            <a:ext cx="7415927" cy="4436745"/>
          </a:xfrm>
          <a:prstGeom prst="roundRect">
            <a:avLst>
              <a:gd name="adj" fmla="val 834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2439710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093" y="2595443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Paso 1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22627" y="2595443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Identificar los puertos físicos a agrupar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79277" y="3541276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126093" y="3697010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Paso 2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22627" y="3697010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Configurar los parámetros del Port-Channel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79277" y="4642842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126093" y="4798576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Paso 3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22627" y="4798576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Verificar la conectividad y el estado del canal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879277" y="57444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26093" y="5900142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Paso 4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4822627" y="5900142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Monitorizar el rendimiento y ajustar según sea necesario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700" y="856059"/>
            <a:ext cx="5964793" cy="546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Conclusión y Próximos Pasos</a:t>
            </a:r>
            <a:endParaRPr lang="en-US" sz="3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700" y="1697236"/>
            <a:ext cx="491609" cy="4916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4700" y="2385417"/>
            <a:ext cx="2185154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Innovación Continua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6174700" y="2776418"/>
            <a:ext cx="7767399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Mantenerse al tanto de las últimas tendencias y mejoras en tecnologías de agregación de enlaces.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700" y="3995738"/>
            <a:ext cx="491609" cy="4916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74700" y="4683919"/>
            <a:ext cx="3014067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Optimización de Rendimiento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6174700" y="5074920"/>
            <a:ext cx="7767399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Implementar métricas de seguimiento y ajustes regulares para maximizar el rendimiento.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700" y="5979557"/>
            <a:ext cx="491609" cy="4916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74700" y="6667738"/>
            <a:ext cx="2234684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Integración Avanzada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6174700" y="7058739"/>
            <a:ext cx="7767399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Explorar cómo Port-Channel se puede integrar con otras tecnologías de red como VLANs.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2024-11-05T02:28:14Z</dcterms:created>
  <dcterms:modified xsi:type="dcterms:W3CDTF">2024-11-05T02:28:14Z</dcterms:modified>
</cp:coreProperties>
</file>